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TALLER PIRAMIDE INVERTIDA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Alejandra Cadavid Torres</a:t>
            </a:r>
          </a:p>
          <a:p>
            <a:r>
              <a:rPr lang="es-CO" dirty="0" smtClean="0"/>
              <a:t>Carolina Gómez Giraldo </a:t>
            </a:r>
          </a:p>
          <a:p>
            <a:r>
              <a:rPr lang="es-CO" dirty="0" smtClean="0"/>
              <a:t>María Alejandra Marín Gutiérrez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318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697" y="620357"/>
            <a:ext cx="8596668" cy="1320800"/>
          </a:xfrm>
        </p:spPr>
        <p:txBody>
          <a:bodyPr/>
          <a:lstStyle/>
          <a:p>
            <a:r>
              <a:rPr lang="es-CO" dirty="0" smtClean="0"/>
              <a:t>Nivel básico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49101"/>
            <a:ext cx="5809527" cy="4216998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Esta noticia sirve de ejemplo debido a que en el primer párrafo encontramos el lead el cual responde a las preguntas de las cinco W. Además se cuentan los aspectos más importantes. </a:t>
            </a:r>
          </a:p>
          <a:p>
            <a:r>
              <a:rPr lang="es-CO" dirty="0" smtClean="0"/>
              <a:t>En el segundo párrafo encontramos ubicado lo que es el cuerpo de la noticia, donde se desarrolla el tema atrapando el lector por medio de una buena narración. </a:t>
            </a:r>
          </a:p>
          <a:p>
            <a:r>
              <a:rPr lang="es-CO" dirty="0" smtClean="0"/>
              <a:t>Por ultimo se desenvuelve la noticia y se realiza un buen cierre a la historia. </a:t>
            </a:r>
          </a:p>
          <a:p>
            <a:endParaRPr lang="es-CO" dirty="0" smtClean="0"/>
          </a:p>
          <a:p>
            <a:r>
              <a:rPr lang="es-CO" dirty="0" smtClean="0"/>
              <a:t>En este nivel es empleado por la mayoría de sitios Web de los periódicos debido a requiere un esfuerzo mínimo por parte del autor o editor.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71" y="127018"/>
            <a:ext cx="5256616" cy="6037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69219" y="6282465"/>
            <a:ext cx="882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http://www.elcolombiano.com/BancoConocimiento/C/combates_entre_ejercito_y_los_urabenos_en_briceno_dejan_tres_muertos/combates_entre_ejercito_y_los_urabenos_en_briceno_dejan_tres_muertos.asp</a:t>
            </a:r>
          </a:p>
        </p:txBody>
      </p:sp>
    </p:spTree>
    <p:extLst>
      <p:ext uri="{BB962C8B-B14F-4D97-AF65-F5344CB8AC3E}">
        <p14:creationId xmlns:p14="http://schemas.microsoft.com/office/powerpoint/2010/main" val="142826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Segundo nivel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90"/>
            <a:ext cx="4464821" cy="2798686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En primer lugar se describe la información que se va a tratar, como se puede apreciar en el artículo. </a:t>
            </a:r>
          </a:p>
          <a:p>
            <a:r>
              <a:rPr lang="es-CO" dirty="0" smtClean="0"/>
              <a:t>Luego se procede a crear subtemas por medio de una jerarquización de la información. </a:t>
            </a:r>
          </a:p>
          <a:p>
            <a:r>
              <a:rPr lang="es-CO" dirty="0" smtClean="0"/>
              <a:t>En el artículo podemos apreciar los diferentes subtemas que en total son seis.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096" y="370240"/>
            <a:ext cx="6616381" cy="593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37882" y="5421854"/>
            <a:ext cx="460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http://www.semana.com/vida-moderna/articulo/el-amor-tiempos-del-condon/49506-3</a:t>
            </a:r>
          </a:p>
        </p:txBody>
      </p:sp>
    </p:spTree>
    <p:extLst>
      <p:ext uri="{BB962C8B-B14F-4D97-AF65-F5344CB8AC3E}">
        <p14:creationId xmlns:p14="http://schemas.microsoft.com/office/powerpoint/2010/main" val="316131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849" y="861472"/>
            <a:ext cx="8596668" cy="1320800"/>
          </a:xfrm>
        </p:spPr>
        <p:txBody>
          <a:bodyPr/>
          <a:lstStyle/>
          <a:p>
            <a:r>
              <a:rPr lang="es-CO" dirty="0" smtClean="0"/>
              <a:t>Tercer nivel</a:t>
            </a:r>
            <a:endParaRPr lang="es-CO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11" y="2224511"/>
            <a:ext cx="3544057" cy="41899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89581" y="5342878"/>
            <a:ext cx="622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http://www.semana.com/especiales/medellin-narcoturismo/index.html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508" y="434054"/>
            <a:ext cx="2508492" cy="21756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419" y="2609689"/>
            <a:ext cx="4013653" cy="25217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226" y="780142"/>
            <a:ext cx="3412282" cy="25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12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185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TALLER PIRAMIDE INVERTIDA </vt:lpstr>
      <vt:lpstr>Nivel básico </vt:lpstr>
      <vt:lpstr>Segundo nivel </vt:lpstr>
      <vt:lpstr>Tercer nivel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PIRAMIDE INVERTIDA</dc:title>
  <dc:creator>22</dc:creator>
  <cp:lastModifiedBy>22</cp:lastModifiedBy>
  <cp:revision>8</cp:revision>
  <dcterms:created xsi:type="dcterms:W3CDTF">2014-02-27T17:38:50Z</dcterms:created>
  <dcterms:modified xsi:type="dcterms:W3CDTF">2014-02-27T18:52:25Z</dcterms:modified>
</cp:coreProperties>
</file>